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93" r:id="rId2"/>
    <p:sldId id="294" r:id="rId3"/>
    <p:sldId id="296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90" r:id="rId16"/>
    <p:sldId id="291" r:id="rId17"/>
    <p:sldId id="289" r:id="rId18"/>
    <p:sldId id="292" r:id="rId19"/>
  </p:sldIdLst>
  <p:sldSz cx="9144000" cy="6858000" type="screen4x3"/>
  <p:notesSz cx="7099300" cy="10234613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F2FA"/>
    <a:srgbClr val="17E7F7"/>
    <a:srgbClr val="54ECF8"/>
    <a:srgbClr val="51D0FD"/>
    <a:srgbClr val="FFFF00"/>
    <a:srgbClr val="264CD8"/>
    <a:srgbClr val="365AD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 autoAdjust="0"/>
  </p:normalViewPr>
  <p:slideViewPr>
    <p:cSldViewPr>
      <p:cViewPr varScale="1">
        <p:scale>
          <a:sx n="98" d="100"/>
          <a:sy n="98" d="100"/>
        </p:scale>
        <p:origin x="762" y="90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1646" y="-82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0" tIns="48230" rIns="96460" bIns="48230" numCol="1" anchor="t" anchorCtr="0" compatLnSpc="1">
            <a:prstTxWarp prst="textNoShape">
              <a:avLst/>
            </a:prstTxWarp>
          </a:bodyPr>
          <a:lstStyle>
            <a:lvl1pPr defTabSz="965200">
              <a:defRPr sz="1300"/>
            </a:lvl1pPr>
          </a:lstStyle>
          <a:p>
            <a:endParaRPr lang="es-E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0" tIns="48230" rIns="96460" bIns="48230" numCol="1" anchor="t" anchorCtr="0" compatLnSpc="1">
            <a:prstTxWarp prst="textNoShape">
              <a:avLst/>
            </a:prstTxWarp>
          </a:bodyPr>
          <a:lstStyle>
            <a:lvl1pPr algn="r" defTabSz="965200">
              <a:defRPr sz="1300"/>
            </a:lvl1pPr>
          </a:lstStyle>
          <a:p>
            <a:endParaRPr lang="es-E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0" tIns="48230" rIns="96460" bIns="48230" numCol="1" anchor="b" anchorCtr="0" compatLnSpc="1">
            <a:prstTxWarp prst="textNoShape">
              <a:avLst/>
            </a:prstTxWarp>
          </a:bodyPr>
          <a:lstStyle>
            <a:lvl1pPr defTabSz="965200">
              <a:defRPr sz="1300"/>
            </a:lvl1pPr>
          </a:lstStyle>
          <a:p>
            <a:endParaRPr lang="es-E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0" tIns="48230" rIns="96460" bIns="48230" numCol="1" anchor="b" anchorCtr="0" compatLnSpc="1">
            <a:prstTxWarp prst="textNoShape">
              <a:avLst/>
            </a:prstTxWarp>
          </a:bodyPr>
          <a:lstStyle>
            <a:lvl1pPr algn="r" defTabSz="965200">
              <a:defRPr sz="1300"/>
            </a:lvl1pPr>
          </a:lstStyle>
          <a:p>
            <a:fld id="{8B0DF7A6-4670-41FB-B398-C2E5E5811E9D}" type="slidenum">
              <a:rPr lang="es-ES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0" tIns="48230" rIns="96460" bIns="48230" numCol="1" anchor="t" anchorCtr="0" compatLnSpc="1">
            <a:prstTxWarp prst="textNoShape">
              <a:avLst/>
            </a:prstTxWarp>
          </a:bodyPr>
          <a:lstStyle>
            <a:lvl1pPr defTabSz="965200">
              <a:defRPr sz="1300"/>
            </a:lvl1pPr>
          </a:lstStyle>
          <a:p>
            <a:endParaRPr lang="es-E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0" tIns="48230" rIns="96460" bIns="48230" numCol="1" anchor="t" anchorCtr="0" compatLnSpc="1">
            <a:prstTxWarp prst="textNoShape">
              <a:avLst/>
            </a:prstTxWarp>
          </a:bodyPr>
          <a:lstStyle>
            <a:lvl1pPr algn="r" defTabSz="965200">
              <a:defRPr sz="1300"/>
            </a:lvl1pPr>
          </a:lstStyle>
          <a:p>
            <a:endParaRPr lang="es-E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0" tIns="48230" rIns="96460" bIns="482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0" tIns="48230" rIns="96460" bIns="48230" numCol="1" anchor="b" anchorCtr="0" compatLnSpc="1">
            <a:prstTxWarp prst="textNoShape">
              <a:avLst/>
            </a:prstTxWarp>
          </a:bodyPr>
          <a:lstStyle>
            <a:lvl1pPr defTabSz="965200">
              <a:defRPr sz="1300"/>
            </a:lvl1pPr>
          </a:lstStyle>
          <a:p>
            <a:endParaRPr lang="es-E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0" tIns="48230" rIns="96460" bIns="48230" numCol="1" anchor="b" anchorCtr="0" compatLnSpc="1">
            <a:prstTxWarp prst="textNoShape">
              <a:avLst/>
            </a:prstTxWarp>
          </a:bodyPr>
          <a:lstStyle>
            <a:lvl1pPr algn="r" defTabSz="965200">
              <a:defRPr sz="1300"/>
            </a:lvl1pPr>
          </a:lstStyle>
          <a:p>
            <a:fld id="{8EBC064D-CD7A-4973-97AE-3397FD2043FA}" type="slidenum">
              <a:rPr lang="es-ES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6C2DD3-9775-4177-B984-D052EFD4BE50}" type="slidenum">
              <a:rPr lang="es-ES"/>
              <a:pPr/>
              <a:t>4</a:t>
            </a:fld>
            <a:endParaRPr lang="es-ES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b="1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2FC96C-D0D3-4939-8B28-1D291AD98821}" type="slidenum">
              <a:rPr lang="es-ES"/>
              <a:pPr/>
              <a:t>13</a:t>
            </a:fld>
            <a:endParaRPr lang="es-ES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b="1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8BF98B-02FC-4141-BC14-7FDB636631DB}" type="slidenum">
              <a:rPr lang="es-ES"/>
              <a:pPr/>
              <a:t>14</a:t>
            </a:fld>
            <a:endParaRPr lang="es-ES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b="1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747F1C-6156-4C26-9C6E-83786264A52D}" type="slidenum">
              <a:rPr lang="es-ES"/>
              <a:pPr/>
              <a:t>15</a:t>
            </a:fld>
            <a:endParaRPr lang="es-ES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b="1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3D3FA6-419F-4C3C-9CCF-C3F9C2A28DB1}" type="slidenum">
              <a:rPr lang="es-ES"/>
              <a:pPr/>
              <a:t>16</a:t>
            </a:fld>
            <a:endParaRPr lang="es-ES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b="1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97483F-9F76-411E-AD86-A7B37B56AA27}" type="slidenum">
              <a:rPr lang="es-ES"/>
              <a:pPr/>
              <a:t>17</a:t>
            </a:fld>
            <a:endParaRPr lang="es-ES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b="1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E4C4E2-9679-420F-A7EE-4C08831172B5}" type="slidenum">
              <a:rPr lang="es-ES"/>
              <a:pPr/>
              <a:t>18</a:t>
            </a:fld>
            <a:endParaRPr lang="es-ES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b="1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254575-07D7-49F9-A1B0-65580CA01EC5}" type="slidenum">
              <a:rPr lang="es-ES"/>
              <a:pPr/>
              <a:t>5</a:t>
            </a:fld>
            <a:endParaRPr lang="es-ES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b="1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8A7513-1443-4275-916B-EC3F539CB1B6}" type="slidenum">
              <a:rPr lang="es-ES"/>
              <a:pPr/>
              <a:t>6</a:t>
            </a:fld>
            <a:endParaRPr lang="es-E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b="1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2DDB20-727F-4D48-8BE9-38B5D801C6E6}" type="slidenum">
              <a:rPr lang="es-ES"/>
              <a:pPr/>
              <a:t>7</a:t>
            </a:fld>
            <a:endParaRPr lang="es-E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b="1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F81FFF-2403-42B8-B28F-2CC0294CAADC}" type="slidenum">
              <a:rPr lang="es-ES"/>
              <a:pPr/>
              <a:t>8</a:t>
            </a:fld>
            <a:endParaRPr lang="es-ES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b="1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6A9B59-BE95-4425-84DD-6BDCEBF7D92B}" type="slidenum">
              <a:rPr lang="es-ES"/>
              <a:pPr/>
              <a:t>9</a:t>
            </a:fld>
            <a:endParaRPr lang="es-ES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b="1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C675FA-D3CB-4965-B4D7-C6A94E7557A1}" type="slidenum">
              <a:rPr lang="es-ES"/>
              <a:pPr/>
              <a:t>10</a:t>
            </a:fld>
            <a:endParaRPr lang="es-ES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b="1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FA1E11-1159-4B78-BD62-049A3531498F}" type="slidenum">
              <a:rPr lang="es-ES"/>
              <a:pPr/>
              <a:t>11</a:t>
            </a:fld>
            <a:endParaRPr lang="es-ES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b="1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C3479D-1CD1-4507-A4C5-74E471883B2D}" type="slidenum">
              <a:rPr lang="es-ES"/>
              <a:pPr/>
              <a:t>12</a:t>
            </a:fld>
            <a:endParaRPr lang="es-ES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b="1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Text Box 11"/>
          <p:cNvSpPr txBox="1">
            <a:spLocks noChangeArrowheads="1"/>
          </p:cNvSpPr>
          <p:nvPr userDrawn="1"/>
        </p:nvSpPr>
        <p:spPr bwMode="auto">
          <a:xfrm>
            <a:off x="7772400" y="6172200"/>
            <a:ext cx="838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fld id="{960457D2-38C3-4400-AAEC-7553A0987D92}" type="slidenum">
              <a:rPr lang="es-ES" sz="1600"/>
              <a:pPr algn="r">
                <a:spcBef>
                  <a:spcPct val="50000"/>
                </a:spcBef>
              </a:pPr>
              <a:t>‹Nº›</a:t>
            </a:fld>
            <a:endParaRPr lang="es-ES" sz="1600"/>
          </a:p>
        </p:txBody>
      </p:sp>
      <p:sp>
        <p:nvSpPr>
          <p:cNvPr id="1039" name="Text Box 15"/>
          <p:cNvSpPr txBox="1">
            <a:spLocks noChangeArrowheads="1"/>
          </p:cNvSpPr>
          <p:nvPr userDrawn="1"/>
        </p:nvSpPr>
        <p:spPr bwMode="auto">
          <a:xfrm>
            <a:off x="1812925" y="1412875"/>
            <a:ext cx="3825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Times New Roman" pitchFamily="18" charset="0"/>
        </a:defRPr>
      </a:lvl2pPr>
      <a:lvl3pPr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Times New Roman" pitchFamily="18" charset="0"/>
        </a:defRPr>
      </a:lvl3pPr>
      <a:lvl4pPr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Times New Roman" pitchFamily="18" charset="0"/>
        </a:defRPr>
      </a:lvl4pPr>
      <a:lvl5pPr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1.tiff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openxmlformats.org/officeDocument/2006/relationships/image" Target="../media/image1.tiff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5" Type="http://schemas.openxmlformats.org/officeDocument/2006/relationships/image" Target="../media/image1.tiff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5" Type="http://schemas.openxmlformats.org/officeDocument/2006/relationships/image" Target="../media/image1.tiff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5" Type="http://schemas.openxmlformats.org/officeDocument/2006/relationships/image" Target="../media/image1.tiff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5" Type="http://schemas.openxmlformats.org/officeDocument/2006/relationships/image" Target="../media/image1.tiff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5" Type="http://schemas.openxmlformats.org/officeDocument/2006/relationships/image" Target="../media/image1.tiff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5" Type="http://schemas.openxmlformats.org/officeDocument/2006/relationships/image" Target="../media/image1.tiff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5" Type="http://schemas.openxmlformats.org/officeDocument/2006/relationships/image" Target="../media/image1.tiff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1.tiff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1.tiff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1.tiff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1.tiff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1.tiff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1.tiff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uniovi1.ti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71736" y="1639661"/>
            <a:ext cx="3571900" cy="3064336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1071538" y="4925809"/>
            <a:ext cx="6858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smtClean="0">
                <a:latin typeface="Arial" pitchFamily="34" charset="0"/>
                <a:cs typeface="Arial" pitchFamily="34" charset="0"/>
              </a:rPr>
              <a:t>Universidad de Oviedo</a:t>
            </a:r>
          </a:p>
          <a:p>
            <a:pPr algn="ctr"/>
            <a:r>
              <a:rPr lang="es-ES" sz="1600" smtClean="0">
                <a:latin typeface="Arial" pitchFamily="34" charset="0"/>
                <a:cs typeface="Arial" pitchFamily="34" charset="0"/>
              </a:rPr>
              <a:t>Area de Ingeniería de Sistemas y Automática</a:t>
            </a:r>
            <a:endParaRPr lang="es-ES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Rectángulo"/>
          <p:cNvSpPr/>
          <p:nvPr>
            <p:custDataLst>
              <p:tags r:id="rId1"/>
            </p:custDataLst>
          </p:nvPr>
        </p:nvSpPr>
        <p:spPr>
          <a:xfrm>
            <a:off x="79815" y="99901"/>
            <a:ext cx="9001125" cy="500066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35000">
                <a:schemeClr val="dk1">
                  <a:tint val="37000"/>
                  <a:satMod val="300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  <a:lin ang="16200000" scaled="1"/>
          </a:gradFill>
          <a:ln w="12700"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 extrusionH="76200" prstMaterial="dkEdge">
            <a:bevelT/>
            <a:extrusionClr>
              <a:schemeClr val="tx2">
                <a:lumMod val="60000"/>
                <a:lumOff val="40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2200" smtClean="0">
                <a:solidFill>
                  <a:schemeClr val="tx1"/>
                </a:solidFill>
                <a:latin typeface="Calibri" pitchFamily="34" charset="0"/>
              </a:rPr>
              <a:t>  automatización industrial · UD2 automatismos neumáticos</a:t>
            </a:r>
            <a:endParaRPr lang="es-ES" sz="2200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4" name="Picture 4" descr="foto 55"/>
          <p:cNvPicPr>
            <a:picLocks noChangeAspect="1" noChangeArrowheads="1"/>
          </p:cNvPicPr>
          <p:nvPr/>
        </p:nvPicPr>
        <p:blipFill>
          <a:blip r:embed="rId4" cstate="print"/>
          <a:srcRect b="47179"/>
          <a:stretch>
            <a:fillRect/>
          </a:stretch>
        </p:blipFill>
        <p:spPr bwMode="auto">
          <a:xfrm>
            <a:off x="714348" y="1142984"/>
            <a:ext cx="7488238" cy="520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79815" y="585113"/>
            <a:ext cx="90011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  </a:t>
            </a:r>
            <a:r>
              <a:rPr lang="es-ES" sz="2200" smtClean="0">
                <a:solidFill>
                  <a:srgbClr val="F68540"/>
                </a:solidFill>
                <a:latin typeface="Calibri" pitchFamily="34" charset="0"/>
              </a:rPr>
              <a:t>cilindros neumáticos</a:t>
            </a:r>
            <a:endParaRPr lang="es-ES" sz="2200" dirty="0" smtClean="0">
              <a:solidFill>
                <a:srgbClr val="F68540"/>
              </a:solidFill>
              <a:latin typeface="Calibri" pitchFamily="34" charset="0"/>
            </a:endParaRPr>
          </a:p>
        </p:txBody>
      </p:sp>
      <p:sp>
        <p:nvSpPr>
          <p:cNvPr id="6" name="5 Rectángulo"/>
          <p:cNvSpPr/>
          <p:nvPr>
            <p:custDataLst>
              <p:tags r:id="rId1"/>
            </p:custDataLst>
          </p:nvPr>
        </p:nvSpPr>
        <p:spPr>
          <a:xfrm>
            <a:off x="79815" y="99901"/>
            <a:ext cx="9001125" cy="500066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35000">
                <a:schemeClr val="dk1">
                  <a:tint val="37000"/>
                  <a:satMod val="300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  <a:lin ang="16200000" scaled="1"/>
          </a:gradFill>
          <a:ln w="12700"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 extrusionH="76200" prstMaterial="dkEdge">
            <a:bevelT/>
            <a:extrusionClr>
              <a:schemeClr val="tx2">
                <a:lumMod val="60000"/>
                <a:lumOff val="40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2200" dirty="0" smtClean="0">
                <a:solidFill>
                  <a:schemeClr val="tx1"/>
                </a:solidFill>
                <a:latin typeface="Calibri" pitchFamily="34" charset="0"/>
              </a:rPr>
              <a:t>  simbología neumática</a:t>
            </a:r>
            <a:endParaRPr lang="es-ES" sz="2200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7" name="6 Conector recto"/>
          <p:cNvCxnSpPr/>
          <p:nvPr/>
        </p:nvCxnSpPr>
        <p:spPr>
          <a:xfrm>
            <a:off x="108000" y="1010679"/>
            <a:ext cx="8928000" cy="1588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7 Grupo"/>
          <p:cNvGrpSpPr/>
          <p:nvPr/>
        </p:nvGrpSpPr>
        <p:grpSpPr>
          <a:xfrm>
            <a:off x="7486014" y="164278"/>
            <a:ext cx="1577059" cy="390717"/>
            <a:chOff x="7486014" y="164278"/>
            <a:chExt cx="1577059" cy="390717"/>
          </a:xfrm>
        </p:grpSpPr>
        <p:pic>
          <p:nvPicPr>
            <p:cNvPr id="9" name="8 Imagen" descr="uniovi1.tif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486014" y="164278"/>
              <a:ext cx="455434" cy="390717"/>
            </a:xfrm>
            <a:prstGeom prst="rect">
              <a:avLst/>
            </a:prstGeom>
          </p:spPr>
        </p:pic>
        <p:sp>
          <p:nvSpPr>
            <p:cNvPr id="10" name="9 CuadroTexto"/>
            <p:cNvSpPr txBox="1"/>
            <p:nvPr/>
          </p:nvSpPr>
          <p:spPr>
            <a:xfrm>
              <a:off x="7929599" y="257188"/>
              <a:ext cx="113347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ES" sz="800" smtClean="0">
                  <a:latin typeface="Tahoma" pitchFamily="34" charset="0"/>
                </a:rPr>
                <a:t>Universidad de Oviedo</a:t>
              </a:r>
              <a:br>
                <a:rPr lang="es-ES" sz="800" smtClean="0">
                  <a:latin typeface="Tahoma" pitchFamily="34" charset="0"/>
                </a:rPr>
              </a:br>
              <a:r>
                <a:rPr lang="es-ES" sz="800" smtClean="0">
                  <a:latin typeface="Tahoma" pitchFamily="34" charset="0"/>
                </a:rPr>
                <a:t>ISA</a:t>
              </a:r>
              <a:endParaRPr lang="es-ES" sz="800">
                <a:latin typeface="Tahom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2" name="Picture 4" descr="foto 55"/>
          <p:cNvPicPr>
            <a:picLocks noChangeAspect="1" noChangeArrowheads="1"/>
          </p:cNvPicPr>
          <p:nvPr/>
        </p:nvPicPr>
        <p:blipFill>
          <a:blip r:embed="rId4" cstate="print"/>
          <a:srcRect t="51926"/>
          <a:stretch>
            <a:fillRect/>
          </a:stretch>
        </p:blipFill>
        <p:spPr bwMode="auto">
          <a:xfrm>
            <a:off x="500034" y="1285860"/>
            <a:ext cx="7991475" cy="505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79815" y="585113"/>
            <a:ext cx="90011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  </a:t>
            </a:r>
            <a:r>
              <a:rPr lang="es-ES" sz="2200" smtClean="0">
                <a:solidFill>
                  <a:srgbClr val="F68540"/>
                </a:solidFill>
                <a:latin typeface="Calibri" pitchFamily="34" charset="0"/>
              </a:rPr>
              <a:t>motores neumáticos, transformación de energía</a:t>
            </a:r>
            <a:endParaRPr lang="es-ES" sz="2200" dirty="0" smtClean="0">
              <a:solidFill>
                <a:srgbClr val="F68540"/>
              </a:solidFill>
              <a:latin typeface="Calibri" pitchFamily="34" charset="0"/>
            </a:endParaRPr>
          </a:p>
        </p:txBody>
      </p:sp>
      <p:sp>
        <p:nvSpPr>
          <p:cNvPr id="5" name="4 Rectángulo"/>
          <p:cNvSpPr/>
          <p:nvPr>
            <p:custDataLst>
              <p:tags r:id="rId1"/>
            </p:custDataLst>
          </p:nvPr>
        </p:nvSpPr>
        <p:spPr>
          <a:xfrm>
            <a:off x="79815" y="99901"/>
            <a:ext cx="9001125" cy="500066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35000">
                <a:schemeClr val="dk1">
                  <a:tint val="37000"/>
                  <a:satMod val="300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  <a:lin ang="16200000" scaled="1"/>
          </a:gradFill>
          <a:ln w="12700"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 extrusionH="76200" prstMaterial="dkEdge">
            <a:bevelT/>
            <a:extrusionClr>
              <a:schemeClr val="tx2">
                <a:lumMod val="60000"/>
                <a:lumOff val="40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2200" dirty="0" smtClean="0">
                <a:solidFill>
                  <a:schemeClr val="tx1"/>
                </a:solidFill>
                <a:latin typeface="Calibri" pitchFamily="34" charset="0"/>
              </a:rPr>
              <a:t>  simbología neumática</a:t>
            </a:r>
            <a:endParaRPr lang="es-ES" sz="2200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108000" y="1010679"/>
            <a:ext cx="8928000" cy="1588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6 Grupo"/>
          <p:cNvGrpSpPr/>
          <p:nvPr/>
        </p:nvGrpSpPr>
        <p:grpSpPr>
          <a:xfrm>
            <a:off x="7486014" y="164278"/>
            <a:ext cx="1577059" cy="390717"/>
            <a:chOff x="7486014" y="164278"/>
            <a:chExt cx="1577059" cy="390717"/>
          </a:xfrm>
        </p:grpSpPr>
        <p:pic>
          <p:nvPicPr>
            <p:cNvPr id="8" name="7 Imagen" descr="uniovi1.tif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486014" y="164278"/>
              <a:ext cx="455434" cy="390717"/>
            </a:xfrm>
            <a:prstGeom prst="rect">
              <a:avLst/>
            </a:prstGeom>
          </p:spPr>
        </p:pic>
        <p:sp>
          <p:nvSpPr>
            <p:cNvPr id="9" name="8 CuadroTexto"/>
            <p:cNvSpPr txBox="1"/>
            <p:nvPr/>
          </p:nvSpPr>
          <p:spPr>
            <a:xfrm>
              <a:off x="7929599" y="257188"/>
              <a:ext cx="113347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ES" sz="800" smtClean="0">
                  <a:latin typeface="Tahoma" pitchFamily="34" charset="0"/>
                </a:rPr>
                <a:t>Universidad de Oviedo</a:t>
              </a:r>
              <a:br>
                <a:rPr lang="es-ES" sz="800" smtClean="0">
                  <a:latin typeface="Tahoma" pitchFamily="34" charset="0"/>
                </a:rPr>
              </a:br>
              <a:r>
                <a:rPr lang="es-ES" sz="800" smtClean="0">
                  <a:latin typeface="Tahoma" pitchFamily="34" charset="0"/>
                </a:rPr>
                <a:t>ISA</a:t>
              </a:r>
              <a:endParaRPr lang="es-ES" sz="800">
                <a:latin typeface="Tahom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0" name="Picture 4" descr="foto 5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60000">
            <a:off x="1071538" y="995386"/>
            <a:ext cx="6840537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79815" y="585113"/>
            <a:ext cx="90011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  </a:t>
            </a:r>
            <a:r>
              <a:rPr lang="es-ES" sz="2200" smtClean="0">
                <a:solidFill>
                  <a:srgbClr val="F68540"/>
                </a:solidFill>
                <a:latin typeface="Calibri" pitchFamily="34" charset="0"/>
              </a:rPr>
              <a:t>válvulas distribuidoras</a:t>
            </a:r>
            <a:endParaRPr lang="es-ES" sz="2200" dirty="0" smtClean="0">
              <a:solidFill>
                <a:srgbClr val="F68540"/>
              </a:solidFill>
              <a:latin typeface="Calibri" pitchFamily="34" charset="0"/>
            </a:endParaRPr>
          </a:p>
        </p:txBody>
      </p:sp>
      <p:sp>
        <p:nvSpPr>
          <p:cNvPr id="5" name="4 Rectángulo"/>
          <p:cNvSpPr/>
          <p:nvPr>
            <p:custDataLst>
              <p:tags r:id="rId1"/>
            </p:custDataLst>
          </p:nvPr>
        </p:nvSpPr>
        <p:spPr>
          <a:xfrm>
            <a:off x="79815" y="99901"/>
            <a:ext cx="9001125" cy="500066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35000">
                <a:schemeClr val="dk1">
                  <a:tint val="37000"/>
                  <a:satMod val="300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  <a:lin ang="16200000" scaled="1"/>
          </a:gradFill>
          <a:ln w="12700"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 extrusionH="76200" prstMaterial="dkEdge">
            <a:bevelT/>
            <a:extrusionClr>
              <a:schemeClr val="tx2">
                <a:lumMod val="60000"/>
                <a:lumOff val="40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2200" dirty="0" smtClean="0">
                <a:solidFill>
                  <a:schemeClr val="tx1"/>
                </a:solidFill>
                <a:latin typeface="Calibri" pitchFamily="34" charset="0"/>
              </a:rPr>
              <a:t>  simbología neumática</a:t>
            </a:r>
            <a:endParaRPr lang="es-ES" sz="2200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108000" y="1010679"/>
            <a:ext cx="8928000" cy="1588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6 Grupo"/>
          <p:cNvGrpSpPr/>
          <p:nvPr/>
        </p:nvGrpSpPr>
        <p:grpSpPr>
          <a:xfrm>
            <a:off x="7486014" y="164278"/>
            <a:ext cx="1577059" cy="390717"/>
            <a:chOff x="7486014" y="164278"/>
            <a:chExt cx="1577059" cy="390717"/>
          </a:xfrm>
        </p:grpSpPr>
        <p:pic>
          <p:nvPicPr>
            <p:cNvPr id="8" name="7 Imagen" descr="uniovi1.tif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486014" y="164278"/>
              <a:ext cx="455434" cy="390717"/>
            </a:xfrm>
            <a:prstGeom prst="rect">
              <a:avLst/>
            </a:prstGeom>
          </p:spPr>
        </p:pic>
        <p:sp>
          <p:nvSpPr>
            <p:cNvPr id="9" name="8 CuadroTexto"/>
            <p:cNvSpPr txBox="1"/>
            <p:nvPr/>
          </p:nvSpPr>
          <p:spPr>
            <a:xfrm>
              <a:off x="7929599" y="257188"/>
              <a:ext cx="113347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ES" sz="800" smtClean="0">
                  <a:latin typeface="Tahoma" pitchFamily="34" charset="0"/>
                </a:rPr>
                <a:t>Universidad de Oviedo</a:t>
              </a:r>
              <a:br>
                <a:rPr lang="es-ES" sz="800" smtClean="0">
                  <a:latin typeface="Tahoma" pitchFamily="34" charset="0"/>
                </a:rPr>
              </a:br>
              <a:r>
                <a:rPr lang="es-ES" sz="800" smtClean="0">
                  <a:latin typeface="Tahoma" pitchFamily="34" charset="0"/>
                </a:rPr>
                <a:t>ISA</a:t>
              </a:r>
              <a:endParaRPr lang="es-ES" sz="800">
                <a:latin typeface="Tahom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8" name="Picture 4" descr="foto 57"/>
          <p:cNvPicPr>
            <a:picLocks noChangeAspect="1" noChangeArrowheads="1"/>
          </p:cNvPicPr>
          <p:nvPr/>
        </p:nvPicPr>
        <p:blipFill>
          <a:blip r:embed="rId4" cstate="print"/>
          <a:srcRect l="4839" t="1501" r="6854" b="42000"/>
          <a:stretch>
            <a:fillRect/>
          </a:stretch>
        </p:blipFill>
        <p:spPr bwMode="auto">
          <a:xfrm>
            <a:off x="1785918" y="1214422"/>
            <a:ext cx="5214974" cy="5378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79815" y="585113"/>
            <a:ext cx="90011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  </a:t>
            </a:r>
            <a:r>
              <a:rPr lang="es-ES" sz="2200" smtClean="0">
                <a:solidFill>
                  <a:srgbClr val="F68540"/>
                </a:solidFill>
                <a:latin typeface="Calibri" pitchFamily="34" charset="0"/>
              </a:rPr>
              <a:t>válvulas distribuidoras</a:t>
            </a:r>
            <a:endParaRPr lang="es-ES" sz="2200" dirty="0" smtClean="0">
              <a:solidFill>
                <a:srgbClr val="F68540"/>
              </a:solidFill>
              <a:latin typeface="Calibri" pitchFamily="34" charset="0"/>
            </a:endParaRPr>
          </a:p>
        </p:txBody>
      </p:sp>
      <p:sp>
        <p:nvSpPr>
          <p:cNvPr id="6" name="5 Rectángulo"/>
          <p:cNvSpPr/>
          <p:nvPr>
            <p:custDataLst>
              <p:tags r:id="rId1"/>
            </p:custDataLst>
          </p:nvPr>
        </p:nvSpPr>
        <p:spPr>
          <a:xfrm>
            <a:off x="79815" y="99901"/>
            <a:ext cx="9001125" cy="500066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35000">
                <a:schemeClr val="dk1">
                  <a:tint val="37000"/>
                  <a:satMod val="300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  <a:lin ang="16200000" scaled="1"/>
          </a:gradFill>
          <a:ln w="12700"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 extrusionH="76200" prstMaterial="dkEdge">
            <a:bevelT/>
            <a:extrusionClr>
              <a:schemeClr val="tx2">
                <a:lumMod val="60000"/>
                <a:lumOff val="40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2200" dirty="0" smtClean="0">
                <a:solidFill>
                  <a:schemeClr val="tx1"/>
                </a:solidFill>
                <a:latin typeface="Calibri" pitchFamily="34" charset="0"/>
              </a:rPr>
              <a:t>  simbología neumática</a:t>
            </a:r>
            <a:endParaRPr lang="es-ES" sz="2200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7" name="6 Conector recto"/>
          <p:cNvCxnSpPr/>
          <p:nvPr/>
        </p:nvCxnSpPr>
        <p:spPr>
          <a:xfrm>
            <a:off x="108000" y="1010679"/>
            <a:ext cx="8928000" cy="1588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7 Grupo"/>
          <p:cNvGrpSpPr/>
          <p:nvPr/>
        </p:nvGrpSpPr>
        <p:grpSpPr>
          <a:xfrm>
            <a:off x="7486014" y="164278"/>
            <a:ext cx="1577059" cy="390717"/>
            <a:chOff x="7486014" y="164278"/>
            <a:chExt cx="1577059" cy="390717"/>
          </a:xfrm>
        </p:grpSpPr>
        <p:pic>
          <p:nvPicPr>
            <p:cNvPr id="9" name="8 Imagen" descr="uniovi1.tif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486014" y="164278"/>
              <a:ext cx="455434" cy="390717"/>
            </a:xfrm>
            <a:prstGeom prst="rect">
              <a:avLst/>
            </a:prstGeom>
          </p:spPr>
        </p:pic>
        <p:sp>
          <p:nvSpPr>
            <p:cNvPr id="10" name="9 CuadroTexto"/>
            <p:cNvSpPr txBox="1"/>
            <p:nvPr/>
          </p:nvSpPr>
          <p:spPr>
            <a:xfrm>
              <a:off x="7929599" y="257188"/>
              <a:ext cx="113347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ES" sz="800" smtClean="0">
                  <a:latin typeface="Tahoma" pitchFamily="34" charset="0"/>
                </a:rPr>
                <a:t>Universidad de Oviedo</a:t>
              </a:r>
              <a:br>
                <a:rPr lang="es-ES" sz="800" smtClean="0">
                  <a:latin typeface="Tahoma" pitchFamily="34" charset="0"/>
                </a:rPr>
              </a:br>
              <a:r>
                <a:rPr lang="es-ES" sz="800" smtClean="0">
                  <a:latin typeface="Tahoma" pitchFamily="34" charset="0"/>
                </a:rPr>
                <a:t>ISA</a:t>
              </a:r>
              <a:endParaRPr lang="es-ES" sz="800">
                <a:latin typeface="Tahom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6" name="Picture 4" descr="foto 57"/>
          <p:cNvPicPr>
            <a:picLocks noChangeAspect="1" noChangeArrowheads="1"/>
          </p:cNvPicPr>
          <p:nvPr/>
        </p:nvPicPr>
        <p:blipFill>
          <a:blip r:embed="rId4" cstate="print"/>
          <a:srcRect l="3420" t="57338" r="6511"/>
          <a:stretch>
            <a:fillRect/>
          </a:stretch>
        </p:blipFill>
        <p:spPr bwMode="auto">
          <a:xfrm>
            <a:off x="1428728" y="1571612"/>
            <a:ext cx="5643602" cy="430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79815" y="585113"/>
            <a:ext cx="90011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  </a:t>
            </a:r>
            <a:r>
              <a:rPr lang="es-ES" sz="2200" smtClean="0">
                <a:solidFill>
                  <a:srgbClr val="F68540"/>
                </a:solidFill>
                <a:latin typeface="Calibri" pitchFamily="34" charset="0"/>
              </a:rPr>
              <a:t>válvulas distribuidoras</a:t>
            </a:r>
            <a:endParaRPr lang="es-ES" sz="2200" dirty="0" smtClean="0">
              <a:solidFill>
                <a:srgbClr val="F68540"/>
              </a:solidFill>
              <a:latin typeface="Calibri" pitchFamily="34" charset="0"/>
            </a:endParaRPr>
          </a:p>
        </p:txBody>
      </p:sp>
      <p:sp>
        <p:nvSpPr>
          <p:cNvPr id="6" name="5 Rectángulo"/>
          <p:cNvSpPr/>
          <p:nvPr>
            <p:custDataLst>
              <p:tags r:id="rId1"/>
            </p:custDataLst>
          </p:nvPr>
        </p:nvSpPr>
        <p:spPr>
          <a:xfrm>
            <a:off x="79815" y="99901"/>
            <a:ext cx="9001125" cy="500066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35000">
                <a:schemeClr val="dk1">
                  <a:tint val="37000"/>
                  <a:satMod val="300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  <a:lin ang="16200000" scaled="1"/>
          </a:gradFill>
          <a:ln w="12700"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 extrusionH="76200" prstMaterial="dkEdge">
            <a:bevelT/>
            <a:extrusionClr>
              <a:schemeClr val="tx2">
                <a:lumMod val="60000"/>
                <a:lumOff val="40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2200" dirty="0" smtClean="0">
                <a:solidFill>
                  <a:schemeClr val="tx1"/>
                </a:solidFill>
                <a:latin typeface="Calibri" pitchFamily="34" charset="0"/>
              </a:rPr>
              <a:t>  simbología neumática</a:t>
            </a:r>
            <a:endParaRPr lang="es-ES" sz="2200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7" name="6 Conector recto"/>
          <p:cNvCxnSpPr/>
          <p:nvPr/>
        </p:nvCxnSpPr>
        <p:spPr>
          <a:xfrm>
            <a:off x="108000" y="1010679"/>
            <a:ext cx="8928000" cy="1588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7 Grupo"/>
          <p:cNvGrpSpPr/>
          <p:nvPr/>
        </p:nvGrpSpPr>
        <p:grpSpPr>
          <a:xfrm>
            <a:off x="7486014" y="164278"/>
            <a:ext cx="1577059" cy="390717"/>
            <a:chOff x="7486014" y="164278"/>
            <a:chExt cx="1577059" cy="390717"/>
          </a:xfrm>
        </p:grpSpPr>
        <p:pic>
          <p:nvPicPr>
            <p:cNvPr id="9" name="8 Imagen" descr="uniovi1.tif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486014" y="164278"/>
              <a:ext cx="455434" cy="390717"/>
            </a:xfrm>
            <a:prstGeom prst="rect">
              <a:avLst/>
            </a:prstGeom>
          </p:spPr>
        </p:pic>
        <p:sp>
          <p:nvSpPr>
            <p:cNvPr id="10" name="9 CuadroTexto"/>
            <p:cNvSpPr txBox="1"/>
            <p:nvPr/>
          </p:nvSpPr>
          <p:spPr>
            <a:xfrm>
              <a:off x="7929599" y="257188"/>
              <a:ext cx="113347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ES" sz="800" smtClean="0">
                  <a:latin typeface="Tahoma" pitchFamily="34" charset="0"/>
                </a:rPr>
                <a:t>Universidad de Oviedo</a:t>
              </a:r>
              <a:br>
                <a:rPr lang="es-ES" sz="800" smtClean="0">
                  <a:latin typeface="Tahoma" pitchFamily="34" charset="0"/>
                </a:rPr>
              </a:br>
              <a:r>
                <a:rPr lang="es-ES" sz="800" smtClean="0">
                  <a:latin typeface="Tahoma" pitchFamily="34" charset="0"/>
                </a:rPr>
                <a:t>ISA</a:t>
              </a:r>
              <a:endParaRPr lang="es-ES" sz="800">
                <a:latin typeface="Tahom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2" name="Picture 4" descr="foto 58"/>
          <p:cNvPicPr>
            <a:picLocks noChangeAspect="1" noChangeArrowheads="1"/>
          </p:cNvPicPr>
          <p:nvPr/>
        </p:nvPicPr>
        <p:blipFill>
          <a:blip r:embed="rId4" cstate="print"/>
          <a:srcRect l="4909" t="17552" r="2204" b="8969"/>
          <a:stretch>
            <a:fillRect/>
          </a:stretch>
        </p:blipFill>
        <p:spPr bwMode="auto">
          <a:xfrm rot="-60000">
            <a:off x="1000100" y="1268413"/>
            <a:ext cx="7358114" cy="3446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79815" y="585113"/>
            <a:ext cx="90011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  </a:t>
            </a:r>
            <a:r>
              <a:rPr lang="es-ES" sz="2200" smtClean="0">
                <a:solidFill>
                  <a:srgbClr val="F68540"/>
                </a:solidFill>
                <a:latin typeface="Calibri" pitchFamily="34" charset="0"/>
              </a:rPr>
              <a:t>válvulas de bloqueo y lógicas</a:t>
            </a:r>
            <a:endParaRPr lang="es-ES" sz="2200" dirty="0" smtClean="0">
              <a:solidFill>
                <a:srgbClr val="F68540"/>
              </a:solidFill>
              <a:latin typeface="Calibri" pitchFamily="34" charset="0"/>
            </a:endParaRPr>
          </a:p>
        </p:txBody>
      </p:sp>
      <p:sp>
        <p:nvSpPr>
          <p:cNvPr id="5" name="4 Rectángulo"/>
          <p:cNvSpPr/>
          <p:nvPr>
            <p:custDataLst>
              <p:tags r:id="rId1"/>
            </p:custDataLst>
          </p:nvPr>
        </p:nvSpPr>
        <p:spPr>
          <a:xfrm>
            <a:off x="79815" y="99901"/>
            <a:ext cx="9001125" cy="500066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35000">
                <a:schemeClr val="dk1">
                  <a:tint val="37000"/>
                  <a:satMod val="300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  <a:lin ang="16200000" scaled="1"/>
          </a:gradFill>
          <a:ln w="12700"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 extrusionH="76200" prstMaterial="dkEdge">
            <a:bevelT/>
            <a:extrusionClr>
              <a:schemeClr val="tx2">
                <a:lumMod val="60000"/>
                <a:lumOff val="40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2200" dirty="0" smtClean="0">
                <a:solidFill>
                  <a:schemeClr val="tx1"/>
                </a:solidFill>
                <a:latin typeface="Calibri" pitchFamily="34" charset="0"/>
              </a:rPr>
              <a:t>  simbología neumática</a:t>
            </a:r>
            <a:endParaRPr lang="es-ES" sz="2200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108000" y="1010679"/>
            <a:ext cx="8928000" cy="1588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6 Grupo"/>
          <p:cNvGrpSpPr/>
          <p:nvPr/>
        </p:nvGrpSpPr>
        <p:grpSpPr>
          <a:xfrm>
            <a:off x="7486014" y="164278"/>
            <a:ext cx="1577059" cy="390717"/>
            <a:chOff x="7486014" y="164278"/>
            <a:chExt cx="1577059" cy="390717"/>
          </a:xfrm>
        </p:grpSpPr>
        <p:pic>
          <p:nvPicPr>
            <p:cNvPr id="8" name="7 Imagen" descr="uniovi1.tif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486014" y="164278"/>
              <a:ext cx="455434" cy="390717"/>
            </a:xfrm>
            <a:prstGeom prst="rect">
              <a:avLst/>
            </a:prstGeom>
          </p:spPr>
        </p:pic>
        <p:sp>
          <p:nvSpPr>
            <p:cNvPr id="9" name="8 CuadroTexto"/>
            <p:cNvSpPr txBox="1"/>
            <p:nvPr/>
          </p:nvSpPr>
          <p:spPr>
            <a:xfrm>
              <a:off x="7929599" y="257188"/>
              <a:ext cx="113347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ES" sz="800" smtClean="0">
                  <a:latin typeface="Tahoma" pitchFamily="34" charset="0"/>
                </a:rPr>
                <a:t>Universidad de Oviedo</a:t>
              </a:r>
              <a:br>
                <a:rPr lang="es-ES" sz="800" smtClean="0">
                  <a:latin typeface="Tahoma" pitchFamily="34" charset="0"/>
                </a:rPr>
              </a:br>
              <a:r>
                <a:rPr lang="es-ES" sz="800" smtClean="0">
                  <a:latin typeface="Tahoma" pitchFamily="34" charset="0"/>
                </a:rPr>
                <a:t>ISA</a:t>
              </a:r>
              <a:endParaRPr lang="es-ES" sz="800">
                <a:latin typeface="Tahom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0" name="Picture 4" descr="foto 59"/>
          <p:cNvPicPr>
            <a:picLocks noChangeAspect="1" noChangeArrowheads="1"/>
          </p:cNvPicPr>
          <p:nvPr/>
        </p:nvPicPr>
        <p:blipFill>
          <a:blip r:embed="rId4" cstate="print"/>
          <a:srcRect t="4767"/>
          <a:stretch>
            <a:fillRect/>
          </a:stretch>
        </p:blipFill>
        <p:spPr bwMode="auto">
          <a:xfrm>
            <a:off x="1643042" y="1142984"/>
            <a:ext cx="5905500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79815" y="585113"/>
            <a:ext cx="90011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  </a:t>
            </a:r>
            <a:r>
              <a:rPr lang="es-ES" sz="2200" smtClean="0">
                <a:solidFill>
                  <a:srgbClr val="F68540"/>
                </a:solidFill>
                <a:latin typeface="Calibri" pitchFamily="34" charset="0"/>
              </a:rPr>
              <a:t>válvulas de presión y de caudal</a:t>
            </a:r>
            <a:endParaRPr lang="es-ES" sz="2200" dirty="0" smtClean="0">
              <a:solidFill>
                <a:srgbClr val="F68540"/>
              </a:solidFill>
              <a:latin typeface="Calibri" pitchFamily="34" charset="0"/>
            </a:endParaRPr>
          </a:p>
        </p:txBody>
      </p:sp>
      <p:sp>
        <p:nvSpPr>
          <p:cNvPr id="5" name="4 Rectángulo"/>
          <p:cNvSpPr/>
          <p:nvPr>
            <p:custDataLst>
              <p:tags r:id="rId1"/>
            </p:custDataLst>
          </p:nvPr>
        </p:nvSpPr>
        <p:spPr>
          <a:xfrm>
            <a:off x="79815" y="99901"/>
            <a:ext cx="9001125" cy="500066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35000">
                <a:schemeClr val="dk1">
                  <a:tint val="37000"/>
                  <a:satMod val="300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  <a:lin ang="16200000" scaled="1"/>
          </a:gradFill>
          <a:ln w="12700"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 extrusionH="76200" prstMaterial="dkEdge">
            <a:bevelT/>
            <a:extrusionClr>
              <a:schemeClr val="tx2">
                <a:lumMod val="60000"/>
                <a:lumOff val="40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2200" dirty="0" smtClean="0">
                <a:solidFill>
                  <a:schemeClr val="tx1"/>
                </a:solidFill>
                <a:latin typeface="Calibri" pitchFamily="34" charset="0"/>
              </a:rPr>
              <a:t>  simbología neumática</a:t>
            </a:r>
            <a:endParaRPr lang="es-ES" sz="2200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108000" y="1010679"/>
            <a:ext cx="8928000" cy="1588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6 Grupo"/>
          <p:cNvGrpSpPr/>
          <p:nvPr/>
        </p:nvGrpSpPr>
        <p:grpSpPr>
          <a:xfrm>
            <a:off x="7486014" y="164278"/>
            <a:ext cx="1577059" cy="390717"/>
            <a:chOff x="7486014" y="164278"/>
            <a:chExt cx="1577059" cy="390717"/>
          </a:xfrm>
        </p:grpSpPr>
        <p:pic>
          <p:nvPicPr>
            <p:cNvPr id="8" name="7 Imagen" descr="uniovi1.tif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486014" y="164278"/>
              <a:ext cx="455434" cy="390717"/>
            </a:xfrm>
            <a:prstGeom prst="rect">
              <a:avLst/>
            </a:prstGeom>
          </p:spPr>
        </p:pic>
        <p:sp>
          <p:nvSpPr>
            <p:cNvPr id="9" name="8 CuadroTexto"/>
            <p:cNvSpPr txBox="1"/>
            <p:nvPr/>
          </p:nvSpPr>
          <p:spPr>
            <a:xfrm>
              <a:off x="7929599" y="257188"/>
              <a:ext cx="113347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ES" sz="800" smtClean="0">
                  <a:latin typeface="Tahoma" pitchFamily="34" charset="0"/>
                </a:rPr>
                <a:t>Universidad de Oviedo</a:t>
              </a:r>
              <a:br>
                <a:rPr lang="es-ES" sz="800" smtClean="0">
                  <a:latin typeface="Tahoma" pitchFamily="34" charset="0"/>
                </a:rPr>
              </a:br>
              <a:r>
                <a:rPr lang="es-ES" sz="800" smtClean="0">
                  <a:latin typeface="Tahoma" pitchFamily="34" charset="0"/>
                </a:rPr>
                <a:t>ISA</a:t>
              </a:r>
              <a:endParaRPr lang="es-ES" sz="800">
                <a:latin typeface="Tahom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4" name="Picture 4" descr="foto 60"/>
          <p:cNvPicPr>
            <a:picLocks noChangeAspect="1" noChangeArrowheads="1"/>
          </p:cNvPicPr>
          <p:nvPr/>
        </p:nvPicPr>
        <p:blipFill>
          <a:blip r:embed="rId4" cstate="print"/>
          <a:srcRect t="7407" b="3560"/>
          <a:stretch>
            <a:fillRect/>
          </a:stretch>
        </p:blipFill>
        <p:spPr bwMode="auto">
          <a:xfrm rot="-60000">
            <a:off x="1334121" y="1049389"/>
            <a:ext cx="5696172" cy="5581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79815" y="585113"/>
            <a:ext cx="90011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  </a:t>
            </a:r>
            <a:r>
              <a:rPr lang="es-ES" sz="2200" smtClean="0">
                <a:solidFill>
                  <a:srgbClr val="F68540"/>
                </a:solidFill>
                <a:latin typeface="Calibri" pitchFamily="34" charset="0"/>
              </a:rPr>
              <a:t>otros elementos</a:t>
            </a:r>
            <a:endParaRPr lang="es-ES" sz="2200" dirty="0" smtClean="0">
              <a:solidFill>
                <a:srgbClr val="F68540"/>
              </a:solidFill>
              <a:latin typeface="Calibri" pitchFamily="34" charset="0"/>
            </a:endParaRPr>
          </a:p>
        </p:txBody>
      </p:sp>
      <p:sp>
        <p:nvSpPr>
          <p:cNvPr id="5" name="4 Rectángulo"/>
          <p:cNvSpPr/>
          <p:nvPr>
            <p:custDataLst>
              <p:tags r:id="rId1"/>
            </p:custDataLst>
          </p:nvPr>
        </p:nvSpPr>
        <p:spPr>
          <a:xfrm>
            <a:off x="79815" y="99901"/>
            <a:ext cx="9001125" cy="500066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35000">
                <a:schemeClr val="dk1">
                  <a:tint val="37000"/>
                  <a:satMod val="300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  <a:lin ang="16200000" scaled="1"/>
          </a:gradFill>
          <a:ln w="12700"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 extrusionH="76200" prstMaterial="dkEdge">
            <a:bevelT/>
            <a:extrusionClr>
              <a:schemeClr val="tx2">
                <a:lumMod val="60000"/>
                <a:lumOff val="40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2200" dirty="0" smtClean="0">
                <a:solidFill>
                  <a:schemeClr val="tx1"/>
                </a:solidFill>
                <a:latin typeface="Calibri" pitchFamily="34" charset="0"/>
              </a:rPr>
              <a:t>  simbología neumática</a:t>
            </a:r>
            <a:endParaRPr lang="es-ES" sz="2200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108000" y="1010679"/>
            <a:ext cx="8928000" cy="1588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6 Grupo"/>
          <p:cNvGrpSpPr/>
          <p:nvPr/>
        </p:nvGrpSpPr>
        <p:grpSpPr>
          <a:xfrm>
            <a:off x="7486014" y="164278"/>
            <a:ext cx="1577059" cy="390717"/>
            <a:chOff x="7486014" y="164278"/>
            <a:chExt cx="1577059" cy="390717"/>
          </a:xfrm>
        </p:grpSpPr>
        <p:pic>
          <p:nvPicPr>
            <p:cNvPr id="8" name="7 Imagen" descr="uniovi1.tif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486014" y="164278"/>
              <a:ext cx="455434" cy="390717"/>
            </a:xfrm>
            <a:prstGeom prst="rect">
              <a:avLst/>
            </a:prstGeom>
          </p:spPr>
        </p:pic>
        <p:sp>
          <p:nvSpPr>
            <p:cNvPr id="9" name="8 CuadroTexto"/>
            <p:cNvSpPr txBox="1"/>
            <p:nvPr/>
          </p:nvSpPr>
          <p:spPr>
            <a:xfrm>
              <a:off x="7929599" y="257188"/>
              <a:ext cx="113347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ES" sz="800" smtClean="0">
                  <a:latin typeface="Tahoma" pitchFamily="34" charset="0"/>
                </a:rPr>
                <a:t>Universidad de Oviedo</a:t>
              </a:r>
              <a:br>
                <a:rPr lang="es-ES" sz="800" smtClean="0">
                  <a:latin typeface="Tahoma" pitchFamily="34" charset="0"/>
                </a:rPr>
              </a:br>
              <a:r>
                <a:rPr lang="es-ES" sz="800" smtClean="0">
                  <a:latin typeface="Tahoma" pitchFamily="34" charset="0"/>
                </a:rPr>
                <a:t>ISA</a:t>
              </a:r>
              <a:endParaRPr lang="es-ES" sz="800">
                <a:latin typeface="Tahom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8" name="Picture 4" descr="foto 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540000">
            <a:off x="714348" y="1279926"/>
            <a:ext cx="7993063" cy="37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79815" y="585113"/>
            <a:ext cx="90011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  </a:t>
            </a:r>
            <a:r>
              <a:rPr lang="es-ES" sz="2200" smtClean="0">
                <a:solidFill>
                  <a:srgbClr val="F68540"/>
                </a:solidFill>
                <a:latin typeface="Calibri" pitchFamily="34" charset="0"/>
              </a:rPr>
              <a:t>símbolos especiales de mando sin contacto</a:t>
            </a:r>
            <a:endParaRPr lang="es-ES" sz="2200" dirty="0" smtClean="0">
              <a:solidFill>
                <a:srgbClr val="F68540"/>
              </a:solidFill>
              <a:latin typeface="Calibri" pitchFamily="34" charset="0"/>
            </a:endParaRPr>
          </a:p>
        </p:txBody>
      </p:sp>
      <p:sp>
        <p:nvSpPr>
          <p:cNvPr id="5" name="4 Rectángulo"/>
          <p:cNvSpPr/>
          <p:nvPr>
            <p:custDataLst>
              <p:tags r:id="rId1"/>
            </p:custDataLst>
          </p:nvPr>
        </p:nvSpPr>
        <p:spPr>
          <a:xfrm>
            <a:off x="79815" y="99901"/>
            <a:ext cx="9001125" cy="500066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35000">
                <a:schemeClr val="dk1">
                  <a:tint val="37000"/>
                  <a:satMod val="300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  <a:lin ang="16200000" scaled="1"/>
          </a:gradFill>
          <a:ln w="12700"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 extrusionH="76200" prstMaterial="dkEdge">
            <a:bevelT/>
            <a:extrusionClr>
              <a:schemeClr val="tx2">
                <a:lumMod val="60000"/>
                <a:lumOff val="40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2200" dirty="0" smtClean="0">
                <a:solidFill>
                  <a:schemeClr val="tx1"/>
                </a:solidFill>
                <a:latin typeface="Calibri" pitchFamily="34" charset="0"/>
              </a:rPr>
              <a:t>  simbología neumática</a:t>
            </a:r>
            <a:endParaRPr lang="es-ES" sz="2200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108000" y="1010679"/>
            <a:ext cx="8928000" cy="1588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6 Grupo"/>
          <p:cNvGrpSpPr/>
          <p:nvPr/>
        </p:nvGrpSpPr>
        <p:grpSpPr>
          <a:xfrm>
            <a:off x="7486014" y="164278"/>
            <a:ext cx="1577059" cy="390717"/>
            <a:chOff x="7486014" y="164278"/>
            <a:chExt cx="1577059" cy="390717"/>
          </a:xfrm>
        </p:grpSpPr>
        <p:pic>
          <p:nvPicPr>
            <p:cNvPr id="8" name="7 Imagen" descr="uniovi1.tif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486014" y="164278"/>
              <a:ext cx="455434" cy="390717"/>
            </a:xfrm>
            <a:prstGeom prst="rect">
              <a:avLst/>
            </a:prstGeom>
          </p:spPr>
        </p:pic>
        <p:sp>
          <p:nvSpPr>
            <p:cNvPr id="9" name="8 CuadroTexto"/>
            <p:cNvSpPr txBox="1"/>
            <p:nvPr/>
          </p:nvSpPr>
          <p:spPr>
            <a:xfrm>
              <a:off x="7929599" y="257188"/>
              <a:ext cx="113347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ES" sz="800" smtClean="0">
                  <a:latin typeface="Tahoma" pitchFamily="34" charset="0"/>
                </a:rPr>
                <a:t>Universidad de Oviedo</a:t>
              </a:r>
              <a:br>
                <a:rPr lang="es-ES" sz="800" smtClean="0">
                  <a:latin typeface="Tahoma" pitchFamily="34" charset="0"/>
                </a:rPr>
              </a:br>
              <a:r>
                <a:rPr lang="es-ES" sz="800" smtClean="0">
                  <a:latin typeface="Tahoma" pitchFamily="34" charset="0"/>
                </a:rPr>
                <a:t>ISA</a:t>
              </a:r>
              <a:endParaRPr lang="es-ES" sz="800">
                <a:latin typeface="Tahom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>
            <p:custDataLst>
              <p:tags r:id="rId1"/>
            </p:custDataLst>
          </p:nvPr>
        </p:nvSpPr>
        <p:spPr>
          <a:xfrm>
            <a:off x="79815" y="99901"/>
            <a:ext cx="9001125" cy="500066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35000">
                <a:schemeClr val="dk1">
                  <a:tint val="37000"/>
                  <a:satMod val="300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  <a:lin ang="16200000" scaled="1"/>
          </a:gradFill>
          <a:ln w="12700"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 extrusionH="76200" prstMaterial="dkEdge">
            <a:bevelT/>
            <a:extrusionClr>
              <a:schemeClr val="tx2">
                <a:lumMod val="60000"/>
                <a:lumOff val="40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ES" sz="2200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3" name="2 Conector recto"/>
          <p:cNvCxnSpPr/>
          <p:nvPr/>
        </p:nvCxnSpPr>
        <p:spPr>
          <a:xfrm>
            <a:off x="108000" y="1010679"/>
            <a:ext cx="8928000" cy="1588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3 Grupo"/>
          <p:cNvGrpSpPr/>
          <p:nvPr/>
        </p:nvGrpSpPr>
        <p:grpSpPr>
          <a:xfrm>
            <a:off x="7486014" y="164278"/>
            <a:ext cx="1577059" cy="390717"/>
            <a:chOff x="7486014" y="164278"/>
            <a:chExt cx="1577059" cy="390717"/>
          </a:xfrm>
        </p:grpSpPr>
        <p:pic>
          <p:nvPicPr>
            <p:cNvPr id="5" name="4 Imagen" descr="uniovi1.tif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486014" y="164278"/>
              <a:ext cx="455434" cy="390717"/>
            </a:xfrm>
            <a:prstGeom prst="rect">
              <a:avLst/>
            </a:prstGeom>
          </p:spPr>
        </p:pic>
        <p:sp>
          <p:nvSpPr>
            <p:cNvPr id="6" name="5 CuadroTexto"/>
            <p:cNvSpPr txBox="1"/>
            <p:nvPr/>
          </p:nvSpPr>
          <p:spPr>
            <a:xfrm>
              <a:off x="7929599" y="257188"/>
              <a:ext cx="113347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ES" sz="800" smtClean="0">
                  <a:latin typeface="Tahoma" pitchFamily="34" charset="0"/>
                </a:rPr>
                <a:t>Universidad de Oviedo</a:t>
              </a:r>
              <a:br>
                <a:rPr lang="es-ES" sz="800" smtClean="0">
                  <a:latin typeface="Tahoma" pitchFamily="34" charset="0"/>
                </a:rPr>
              </a:br>
              <a:r>
                <a:rPr lang="es-ES" sz="800" smtClean="0">
                  <a:latin typeface="Tahoma" pitchFamily="34" charset="0"/>
                </a:rPr>
                <a:t>ISA</a:t>
              </a:r>
              <a:endParaRPr lang="es-ES" sz="800">
                <a:latin typeface="Tahoma" pitchFamily="34" charset="0"/>
              </a:endParaRPr>
            </a:p>
          </p:txBody>
        </p:sp>
      </p:grpSp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>
            <p:custDataLst>
              <p:tags r:id="rId1"/>
            </p:custDataLst>
          </p:nvPr>
        </p:nvSpPr>
        <p:spPr>
          <a:xfrm>
            <a:off x="79815" y="99901"/>
            <a:ext cx="9001125" cy="500066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35000">
                <a:schemeClr val="dk1">
                  <a:tint val="37000"/>
                  <a:satMod val="300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  <a:lin ang="16200000" scaled="1"/>
          </a:gradFill>
          <a:ln w="12700"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 extrusionH="76200" prstMaterial="dkEdge">
            <a:bevelT/>
            <a:extrusionClr>
              <a:schemeClr val="tx2">
                <a:lumMod val="60000"/>
                <a:lumOff val="40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2200" dirty="0" smtClean="0">
                <a:solidFill>
                  <a:schemeClr val="tx1"/>
                </a:solidFill>
                <a:latin typeface="Calibri" pitchFamily="34" charset="0"/>
              </a:rPr>
              <a:t>  simbología neumática</a:t>
            </a:r>
            <a:endParaRPr lang="es-ES" sz="2200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3" name="2 Conector recto"/>
          <p:cNvCxnSpPr/>
          <p:nvPr/>
        </p:nvCxnSpPr>
        <p:spPr>
          <a:xfrm>
            <a:off x="108000" y="1010679"/>
            <a:ext cx="8928000" cy="1588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3 Grupo"/>
          <p:cNvGrpSpPr/>
          <p:nvPr/>
        </p:nvGrpSpPr>
        <p:grpSpPr>
          <a:xfrm>
            <a:off x="7486014" y="164278"/>
            <a:ext cx="1577059" cy="390717"/>
            <a:chOff x="7486014" y="164278"/>
            <a:chExt cx="1577059" cy="390717"/>
          </a:xfrm>
        </p:grpSpPr>
        <p:pic>
          <p:nvPicPr>
            <p:cNvPr id="6" name="5 Imagen" descr="uniovi1.tif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486014" y="164278"/>
              <a:ext cx="455434" cy="390717"/>
            </a:xfrm>
            <a:prstGeom prst="rect">
              <a:avLst/>
            </a:prstGeom>
          </p:spPr>
        </p:pic>
        <p:sp>
          <p:nvSpPr>
            <p:cNvPr id="7" name="6 CuadroTexto"/>
            <p:cNvSpPr txBox="1"/>
            <p:nvPr/>
          </p:nvSpPr>
          <p:spPr>
            <a:xfrm>
              <a:off x="7929599" y="257188"/>
              <a:ext cx="113347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ES" sz="800" smtClean="0">
                  <a:latin typeface="Tahoma" pitchFamily="34" charset="0"/>
                </a:rPr>
                <a:t>Universidad de Oviedo</a:t>
              </a:r>
              <a:br>
                <a:rPr lang="es-ES" sz="800" smtClean="0">
                  <a:latin typeface="Tahoma" pitchFamily="34" charset="0"/>
                </a:rPr>
              </a:br>
              <a:r>
                <a:rPr lang="es-ES" sz="800" smtClean="0">
                  <a:latin typeface="Tahoma" pitchFamily="34" charset="0"/>
                </a:rPr>
                <a:t>ISA</a:t>
              </a:r>
              <a:endParaRPr lang="es-ES" sz="800">
                <a:latin typeface="Tahoma" pitchFamily="34" charset="0"/>
              </a:endParaRPr>
            </a:p>
          </p:txBody>
        </p:sp>
      </p:grpSp>
    </p:spTree>
  </p:cSld>
  <p:clrMapOvr>
    <a:masterClrMapping/>
  </p:clrMapOvr>
  <p:transition spd="slow" advTm="0">
    <p:wipe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9" name="Picture 5" descr="foto 51"/>
          <p:cNvPicPr>
            <a:picLocks noChangeAspect="1" noChangeArrowheads="1"/>
          </p:cNvPicPr>
          <p:nvPr/>
        </p:nvPicPr>
        <p:blipFill>
          <a:blip r:embed="rId4" cstate="print"/>
          <a:srcRect l="1438" t="7533" r="4744" b="5099"/>
          <a:stretch>
            <a:fillRect/>
          </a:stretch>
        </p:blipFill>
        <p:spPr bwMode="auto">
          <a:xfrm>
            <a:off x="1285852" y="1214422"/>
            <a:ext cx="6215106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79815" y="585113"/>
            <a:ext cx="90011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  </a:t>
            </a:r>
            <a:r>
              <a:rPr lang="es-ES" sz="2200" dirty="0" smtClean="0">
                <a:solidFill>
                  <a:srgbClr val="F68540"/>
                </a:solidFill>
                <a:latin typeface="Calibri" pitchFamily="34" charset="0"/>
              </a:rPr>
              <a:t>transmisión de le energía</a:t>
            </a:r>
          </a:p>
        </p:txBody>
      </p:sp>
      <p:sp>
        <p:nvSpPr>
          <p:cNvPr id="5" name="4 Rectángulo"/>
          <p:cNvSpPr/>
          <p:nvPr>
            <p:custDataLst>
              <p:tags r:id="rId1"/>
            </p:custDataLst>
          </p:nvPr>
        </p:nvSpPr>
        <p:spPr>
          <a:xfrm>
            <a:off x="79815" y="99901"/>
            <a:ext cx="9001125" cy="500066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35000">
                <a:schemeClr val="dk1">
                  <a:tint val="37000"/>
                  <a:satMod val="300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  <a:lin ang="16200000" scaled="1"/>
          </a:gradFill>
          <a:ln w="12700"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 extrusionH="76200" prstMaterial="dkEdge">
            <a:bevelT/>
            <a:extrusionClr>
              <a:schemeClr val="tx2">
                <a:lumMod val="60000"/>
                <a:lumOff val="40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2200" dirty="0" smtClean="0">
                <a:solidFill>
                  <a:schemeClr val="tx1"/>
                </a:solidFill>
                <a:latin typeface="Calibri" pitchFamily="34" charset="0"/>
              </a:rPr>
              <a:t>  simbología neumática</a:t>
            </a:r>
            <a:endParaRPr lang="es-ES" sz="2200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108000" y="1010679"/>
            <a:ext cx="8928000" cy="1588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6 Grupo"/>
          <p:cNvGrpSpPr/>
          <p:nvPr/>
        </p:nvGrpSpPr>
        <p:grpSpPr>
          <a:xfrm>
            <a:off x="7486014" y="164278"/>
            <a:ext cx="1577059" cy="390717"/>
            <a:chOff x="7486014" y="164278"/>
            <a:chExt cx="1577059" cy="390717"/>
          </a:xfrm>
        </p:grpSpPr>
        <p:pic>
          <p:nvPicPr>
            <p:cNvPr id="8" name="7 Imagen" descr="uniovi1.tif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486014" y="164278"/>
              <a:ext cx="455434" cy="390717"/>
            </a:xfrm>
            <a:prstGeom prst="rect">
              <a:avLst/>
            </a:prstGeom>
          </p:spPr>
        </p:pic>
        <p:sp>
          <p:nvSpPr>
            <p:cNvPr id="9" name="8 CuadroTexto"/>
            <p:cNvSpPr txBox="1"/>
            <p:nvPr/>
          </p:nvSpPr>
          <p:spPr>
            <a:xfrm>
              <a:off x="7929599" y="257188"/>
              <a:ext cx="113347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ES" sz="800" smtClean="0">
                  <a:latin typeface="Tahoma" pitchFamily="34" charset="0"/>
                </a:rPr>
                <a:t>Universidad de Oviedo</a:t>
              </a:r>
              <a:br>
                <a:rPr lang="es-ES" sz="800" smtClean="0">
                  <a:latin typeface="Tahoma" pitchFamily="34" charset="0"/>
                </a:rPr>
              </a:br>
              <a:r>
                <a:rPr lang="es-ES" sz="800" smtClean="0">
                  <a:latin typeface="Tahoma" pitchFamily="34" charset="0"/>
                </a:rPr>
                <a:t>ISA</a:t>
              </a:r>
              <a:endParaRPr lang="es-ES" sz="800">
                <a:latin typeface="Tahom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4" name="Picture 4" descr="foto 52"/>
          <p:cNvPicPr>
            <a:picLocks noChangeAspect="1" noChangeArrowheads="1"/>
          </p:cNvPicPr>
          <p:nvPr/>
        </p:nvPicPr>
        <p:blipFill>
          <a:blip r:embed="rId4" cstate="print"/>
          <a:srcRect l="9935" t="1575" r="12510" b="3069"/>
          <a:stretch>
            <a:fillRect/>
          </a:stretch>
        </p:blipFill>
        <p:spPr bwMode="auto">
          <a:xfrm>
            <a:off x="1874177" y="1214422"/>
            <a:ext cx="5919462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79815" y="585113"/>
            <a:ext cx="90011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  </a:t>
            </a:r>
            <a:r>
              <a:rPr lang="es-ES" sz="2200" dirty="0" smtClean="0">
                <a:solidFill>
                  <a:srgbClr val="F68540"/>
                </a:solidFill>
                <a:latin typeface="Calibri" pitchFamily="34" charset="0"/>
              </a:rPr>
              <a:t>equipos de línea</a:t>
            </a:r>
          </a:p>
        </p:txBody>
      </p:sp>
      <p:sp>
        <p:nvSpPr>
          <p:cNvPr id="5" name="4 Rectángulo"/>
          <p:cNvSpPr/>
          <p:nvPr>
            <p:custDataLst>
              <p:tags r:id="rId1"/>
            </p:custDataLst>
          </p:nvPr>
        </p:nvSpPr>
        <p:spPr>
          <a:xfrm>
            <a:off x="79815" y="99901"/>
            <a:ext cx="9001125" cy="500066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35000">
                <a:schemeClr val="dk1">
                  <a:tint val="37000"/>
                  <a:satMod val="300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  <a:lin ang="16200000" scaled="1"/>
          </a:gradFill>
          <a:ln w="12700"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 extrusionH="76200" prstMaterial="dkEdge">
            <a:bevelT/>
            <a:extrusionClr>
              <a:schemeClr val="tx2">
                <a:lumMod val="60000"/>
                <a:lumOff val="40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2200" dirty="0" smtClean="0">
                <a:solidFill>
                  <a:schemeClr val="tx1"/>
                </a:solidFill>
                <a:latin typeface="Calibri" pitchFamily="34" charset="0"/>
              </a:rPr>
              <a:t>  simbología neumática</a:t>
            </a:r>
            <a:endParaRPr lang="es-ES" sz="2200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108000" y="1010679"/>
            <a:ext cx="8928000" cy="1588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6 Grupo"/>
          <p:cNvGrpSpPr/>
          <p:nvPr/>
        </p:nvGrpSpPr>
        <p:grpSpPr>
          <a:xfrm>
            <a:off x="7486014" y="164278"/>
            <a:ext cx="1577059" cy="390717"/>
            <a:chOff x="7486014" y="164278"/>
            <a:chExt cx="1577059" cy="390717"/>
          </a:xfrm>
        </p:grpSpPr>
        <p:pic>
          <p:nvPicPr>
            <p:cNvPr id="8" name="7 Imagen" descr="uniovi1.tif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486014" y="164278"/>
              <a:ext cx="455434" cy="390717"/>
            </a:xfrm>
            <a:prstGeom prst="rect">
              <a:avLst/>
            </a:prstGeom>
          </p:spPr>
        </p:pic>
        <p:sp>
          <p:nvSpPr>
            <p:cNvPr id="9" name="8 CuadroTexto"/>
            <p:cNvSpPr txBox="1"/>
            <p:nvPr/>
          </p:nvSpPr>
          <p:spPr>
            <a:xfrm>
              <a:off x="7929599" y="257188"/>
              <a:ext cx="113347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ES" sz="800" smtClean="0">
                  <a:latin typeface="Tahoma" pitchFamily="34" charset="0"/>
                </a:rPr>
                <a:t>Universidad de Oviedo</a:t>
              </a:r>
              <a:br>
                <a:rPr lang="es-ES" sz="800" smtClean="0">
                  <a:latin typeface="Tahoma" pitchFamily="34" charset="0"/>
                </a:rPr>
              </a:br>
              <a:r>
                <a:rPr lang="es-ES" sz="800" smtClean="0">
                  <a:latin typeface="Tahoma" pitchFamily="34" charset="0"/>
                </a:rPr>
                <a:t>ISA</a:t>
              </a:r>
              <a:endParaRPr lang="es-ES" sz="800">
                <a:latin typeface="Tahom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4" descr="foto 53"/>
          <p:cNvPicPr>
            <a:picLocks noChangeAspect="1" noChangeArrowheads="1"/>
          </p:cNvPicPr>
          <p:nvPr/>
        </p:nvPicPr>
        <p:blipFill>
          <a:blip r:embed="rId4" cstate="print"/>
          <a:srcRect l="2563" t="7453" r="3641" b="46332"/>
          <a:stretch>
            <a:fillRect/>
          </a:stretch>
        </p:blipFill>
        <p:spPr bwMode="auto">
          <a:xfrm>
            <a:off x="1357290" y="1571612"/>
            <a:ext cx="6215106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79815" y="585113"/>
            <a:ext cx="90011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  </a:t>
            </a:r>
            <a:r>
              <a:rPr lang="es-ES" sz="2200" dirty="0" smtClean="0">
                <a:solidFill>
                  <a:srgbClr val="F68540"/>
                </a:solidFill>
                <a:latin typeface="Calibri" pitchFamily="34" charset="0"/>
              </a:rPr>
              <a:t>componentes mecánicos</a:t>
            </a:r>
          </a:p>
        </p:txBody>
      </p:sp>
      <p:sp>
        <p:nvSpPr>
          <p:cNvPr id="5" name="4 Rectángulo"/>
          <p:cNvSpPr/>
          <p:nvPr>
            <p:custDataLst>
              <p:tags r:id="rId1"/>
            </p:custDataLst>
          </p:nvPr>
        </p:nvSpPr>
        <p:spPr>
          <a:xfrm>
            <a:off x="79815" y="99901"/>
            <a:ext cx="9001125" cy="500066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35000">
                <a:schemeClr val="dk1">
                  <a:tint val="37000"/>
                  <a:satMod val="300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  <a:lin ang="16200000" scaled="1"/>
          </a:gradFill>
          <a:ln w="12700"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 extrusionH="76200" prstMaterial="dkEdge">
            <a:bevelT/>
            <a:extrusionClr>
              <a:schemeClr val="tx2">
                <a:lumMod val="60000"/>
                <a:lumOff val="40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2200" dirty="0" smtClean="0">
                <a:solidFill>
                  <a:schemeClr val="tx1"/>
                </a:solidFill>
                <a:latin typeface="Calibri" pitchFamily="34" charset="0"/>
              </a:rPr>
              <a:t>  simbología neumática</a:t>
            </a:r>
            <a:endParaRPr lang="es-ES" sz="2200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108000" y="1010679"/>
            <a:ext cx="8928000" cy="1588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6 Grupo"/>
          <p:cNvGrpSpPr/>
          <p:nvPr/>
        </p:nvGrpSpPr>
        <p:grpSpPr>
          <a:xfrm>
            <a:off x="7486014" y="164278"/>
            <a:ext cx="1577059" cy="390717"/>
            <a:chOff x="7486014" y="164278"/>
            <a:chExt cx="1577059" cy="390717"/>
          </a:xfrm>
        </p:grpSpPr>
        <p:pic>
          <p:nvPicPr>
            <p:cNvPr id="8" name="7 Imagen" descr="uniovi1.tif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486014" y="164278"/>
              <a:ext cx="455434" cy="390717"/>
            </a:xfrm>
            <a:prstGeom prst="rect">
              <a:avLst/>
            </a:prstGeom>
          </p:spPr>
        </p:pic>
        <p:sp>
          <p:nvSpPr>
            <p:cNvPr id="9" name="8 CuadroTexto"/>
            <p:cNvSpPr txBox="1"/>
            <p:nvPr/>
          </p:nvSpPr>
          <p:spPr>
            <a:xfrm>
              <a:off x="7929599" y="257188"/>
              <a:ext cx="113347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ES" sz="800" smtClean="0">
                  <a:latin typeface="Tahoma" pitchFamily="34" charset="0"/>
                </a:rPr>
                <a:t>Universidad de Oviedo</a:t>
              </a:r>
              <a:br>
                <a:rPr lang="es-ES" sz="800" smtClean="0">
                  <a:latin typeface="Tahoma" pitchFamily="34" charset="0"/>
                </a:rPr>
              </a:br>
              <a:r>
                <a:rPr lang="es-ES" sz="800" smtClean="0">
                  <a:latin typeface="Tahoma" pitchFamily="34" charset="0"/>
                </a:rPr>
                <a:t>ISA</a:t>
              </a:r>
              <a:endParaRPr lang="es-ES" sz="800">
                <a:latin typeface="Tahom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9" name="Picture 3" descr="foto 53"/>
          <p:cNvPicPr>
            <a:picLocks noChangeAspect="1" noChangeArrowheads="1"/>
          </p:cNvPicPr>
          <p:nvPr/>
        </p:nvPicPr>
        <p:blipFill>
          <a:blip r:embed="rId4" cstate="print"/>
          <a:srcRect l="2157" t="53897" r="4025" b="5821"/>
          <a:stretch>
            <a:fillRect/>
          </a:stretch>
        </p:blipFill>
        <p:spPr bwMode="auto">
          <a:xfrm>
            <a:off x="1142976" y="1285860"/>
            <a:ext cx="6215106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79815" y="585113"/>
            <a:ext cx="90011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  </a:t>
            </a:r>
            <a:r>
              <a:rPr lang="es-ES" sz="2200" dirty="0" smtClean="0">
                <a:solidFill>
                  <a:srgbClr val="F68540"/>
                </a:solidFill>
                <a:latin typeface="Calibri" pitchFamily="34" charset="0"/>
              </a:rPr>
              <a:t>accionamiento mecánico</a:t>
            </a:r>
          </a:p>
        </p:txBody>
      </p:sp>
      <p:sp>
        <p:nvSpPr>
          <p:cNvPr id="5" name="4 Rectángulo"/>
          <p:cNvSpPr/>
          <p:nvPr>
            <p:custDataLst>
              <p:tags r:id="rId1"/>
            </p:custDataLst>
          </p:nvPr>
        </p:nvSpPr>
        <p:spPr>
          <a:xfrm>
            <a:off x="79815" y="99901"/>
            <a:ext cx="9001125" cy="500066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35000">
                <a:schemeClr val="dk1">
                  <a:tint val="37000"/>
                  <a:satMod val="300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  <a:lin ang="16200000" scaled="1"/>
          </a:gradFill>
          <a:ln w="12700"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 extrusionH="76200" prstMaterial="dkEdge">
            <a:bevelT/>
            <a:extrusionClr>
              <a:schemeClr val="tx2">
                <a:lumMod val="60000"/>
                <a:lumOff val="40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2200" dirty="0" smtClean="0">
                <a:solidFill>
                  <a:schemeClr val="tx1"/>
                </a:solidFill>
                <a:latin typeface="Calibri" pitchFamily="34" charset="0"/>
              </a:rPr>
              <a:t>  simbología neumática</a:t>
            </a:r>
            <a:endParaRPr lang="es-ES" sz="2200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108000" y="1010679"/>
            <a:ext cx="8928000" cy="1588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6 Grupo"/>
          <p:cNvGrpSpPr/>
          <p:nvPr/>
        </p:nvGrpSpPr>
        <p:grpSpPr>
          <a:xfrm>
            <a:off x="7486014" y="164278"/>
            <a:ext cx="1577059" cy="390717"/>
            <a:chOff x="7486014" y="164278"/>
            <a:chExt cx="1577059" cy="390717"/>
          </a:xfrm>
        </p:grpSpPr>
        <p:pic>
          <p:nvPicPr>
            <p:cNvPr id="8" name="7 Imagen" descr="uniovi1.tif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486014" y="164278"/>
              <a:ext cx="455434" cy="390717"/>
            </a:xfrm>
            <a:prstGeom prst="rect">
              <a:avLst/>
            </a:prstGeom>
          </p:spPr>
        </p:pic>
        <p:sp>
          <p:nvSpPr>
            <p:cNvPr id="9" name="8 CuadroTexto"/>
            <p:cNvSpPr txBox="1"/>
            <p:nvPr/>
          </p:nvSpPr>
          <p:spPr>
            <a:xfrm>
              <a:off x="7929599" y="257188"/>
              <a:ext cx="113347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ES" sz="800" smtClean="0">
                  <a:latin typeface="Tahoma" pitchFamily="34" charset="0"/>
                </a:rPr>
                <a:t>Universidad de Oviedo</a:t>
              </a:r>
              <a:br>
                <a:rPr lang="es-ES" sz="800" smtClean="0">
                  <a:latin typeface="Tahoma" pitchFamily="34" charset="0"/>
                </a:rPr>
              </a:br>
              <a:r>
                <a:rPr lang="es-ES" sz="800" smtClean="0">
                  <a:latin typeface="Tahoma" pitchFamily="34" charset="0"/>
                </a:rPr>
                <a:t>ISA</a:t>
              </a:r>
              <a:endParaRPr lang="es-ES" sz="800">
                <a:latin typeface="Tahom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8" name="Picture 4" descr="foto 54"/>
          <p:cNvPicPr>
            <a:picLocks noChangeAspect="1" noChangeArrowheads="1"/>
          </p:cNvPicPr>
          <p:nvPr/>
        </p:nvPicPr>
        <p:blipFill>
          <a:blip r:embed="rId4" cstate="print"/>
          <a:srcRect b="38734"/>
          <a:stretch>
            <a:fillRect/>
          </a:stretch>
        </p:blipFill>
        <p:spPr bwMode="auto">
          <a:xfrm>
            <a:off x="1500166" y="857232"/>
            <a:ext cx="5903913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79815" y="585113"/>
            <a:ext cx="90011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  </a:t>
            </a:r>
            <a:r>
              <a:rPr lang="es-ES" sz="2200" smtClean="0">
                <a:solidFill>
                  <a:srgbClr val="F68540"/>
                </a:solidFill>
                <a:latin typeface="Calibri" pitchFamily="34" charset="0"/>
              </a:rPr>
              <a:t>accionamiento muscular y neumático</a:t>
            </a:r>
            <a:endParaRPr lang="es-ES" sz="2200" dirty="0" smtClean="0">
              <a:solidFill>
                <a:srgbClr val="F68540"/>
              </a:solidFill>
              <a:latin typeface="Calibri" pitchFamily="34" charset="0"/>
            </a:endParaRPr>
          </a:p>
        </p:txBody>
      </p:sp>
      <p:sp>
        <p:nvSpPr>
          <p:cNvPr id="5" name="4 Rectángulo"/>
          <p:cNvSpPr/>
          <p:nvPr>
            <p:custDataLst>
              <p:tags r:id="rId1"/>
            </p:custDataLst>
          </p:nvPr>
        </p:nvSpPr>
        <p:spPr>
          <a:xfrm>
            <a:off x="79815" y="99901"/>
            <a:ext cx="9001125" cy="500066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35000">
                <a:schemeClr val="dk1">
                  <a:tint val="37000"/>
                  <a:satMod val="300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  <a:lin ang="16200000" scaled="1"/>
          </a:gradFill>
          <a:ln w="12700"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 extrusionH="76200" prstMaterial="dkEdge">
            <a:bevelT/>
            <a:extrusionClr>
              <a:schemeClr val="tx2">
                <a:lumMod val="60000"/>
                <a:lumOff val="40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2200" dirty="0" smtClean="0">
                <a:solidFill>
                  <a:schemeClr val="tx1"/>
                </a:solidFill>
                <a:latin typeface="Calibri" pitchFamily="34" charset="0"/>
              </a:rPr>
              <a:t>  simbología neumática</a:t>
            </a:r>
            <a:endParaRPr lang="es-ES" sz="2200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108000" y="1010679"/>
            <a:ext cx="8928000" cy="1588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6 Grupo"/>
          <p:cNvGrpSpPr/>
          <p:nvPr/>
        </p:nvGrpSpPr>
        <p:grpSpPr>
          <a:xfrm>
            <a:off x="7486014" y="164278"/>
            <a:ext cx="1577059" cy="390717"/>
            <a:chOff x="7486014" y="164278"/>
            <a:chExt cx="1577059" cy="390717"/>
          </a:xfrm>
        </p:grpSpPr>
        <p:pic>
          <p:nvPicPr>
            <p:cNvPr id="8" name="7 Imagen" descr="uniovi1.tif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486014" y="164278"/>
              <a:ext cx="455434" cy="390717"/>
            </a:xfrm>
            <a:prstGeom prst="rect">
              <a:avLst/>
            </a:prstGeom>
          </p:spPr>
        </p:pic>
        <p:sp>
          <p:nvSpPr>
            <p:cNvPr id="9" name="8 CuadroTexto"/>
            <p:cNvSpPr txBox="1"/>
            <p:nvPr/>
          </p:nvSpPr>
          <p:spPr>
            <a:xfrm>
              <a:off x="7929599" y="257188"/>
              <a:ext cx="113347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ES" sz="800" smtClean="0">
                  <a:latin typeface="Tahoma" pitchFamily="34" charset="0"/>
                </a:rPr>
                <a:t>Universidad de Oviedo</a:t>
              </a:r>
              <a:br>
                <a:rPr lang="es-ES" sz="800" smtClean="0">
                  <a:latin typeface="Tahoma" pitchFamily="34" charset="0"/>
                </a:rPr>
              </a:br>
              <a:r>
                <a:rPr lang="es-ES" sz="800" smtClean="0">
                  <a:latin typeface="Tahoma" pitchFamily="34" charset="0"/>
                </a:rPr>
                <a:t>ISA</a:t>
              </a:r>
              <a:endParaRPr lang="es-ES" sz="800">
                <a:latin typeface="Tahom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6" name="Picture 4" descr="foto 54"/>
          <p:cNvPicPr>
            <a:picLocks noChangeAspect="1" noChangeArrowheads="1"/>
          </p:cNvPicPr>
          <p:nvPr/>
        </p:nvPicPr>
        <p:blipFill>
          <a:blip r:embed="rId4" cstate="print"/>
          <a:srcRect t="60948"/>
          <a:stretch>
            <a:fillRect/>
          </a:stretch>
        </p:blipFill>
        <p:spPr bwMode="auto">
          <a:xfrm>
            <a:off x="857224" y="1500174"/>
            <a:ext cx="7488237" cy="477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79815" y="585113"/>
            <a:ext cx="90011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  </a:t>
            </a:r>
            <a:r>
              <a:rPr lang="es-ES" sz="2200" smtClean="0">
                <a:solidFill>
                  <a:srgbClr val="F68540"/>
                </a:solidFill>
                <a:latin typeface="Calibri" pitchFamily="34" charset="0"/>
              </a:rPr>
              <a:t>accionamiento eléctrico combinados</a:t>
            </a:r>
            <a:endParaRPr lang="es-ES" sz="2200" dirty="0" smtClean="0">
              <a:solidFill>
                <a:srgbClr val="F68540"/>
              </a:solidFill>
              <a:latin typeface="Calibri" pitchFamily="34" charset="0"/>
            </a:endParaRPr>
          </a:p>
        </p:txBody>
      </p:sp>
      <p:sp>
        <p:nvSpPr>
          <p:cNvPr id="5" name="4 Rectángulo"/>
          <p:cNvSpPr/>
          <p:nvPr>
            <p:custDataLst>
              <p:tags r:id="rId1"/>
            </p:custDataLst>
          </p:nvPr>
        </p:nvSpPr>
        <p:spPr>
          <a:xfrm>
            <a:off x="79815" y="99901"/>
            <a:ext cx="9001125" cy="500066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35000">
                <a:schemeClr val="dk1">
                  <a:tint val="37000"/>
                  <a:satMod val="300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  <a:lin ang="16200000" scaled="1"/>
          </a:gradFill>
          <a:ln w="12700"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 extrusionH="76200" prstMaterial="dkEdge">
            <a:bevelT/>
            <a:extrusionClr>
              <a:schemeClr val="tx2">
                <a:lumMod val="60000"/>
                <a:lumOff val="40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2200" dirty="0" smtClean="0">
                <a:solidFill>
                  <a:schemeClr val="tx1"/>
                </a:solidFill>
                <a:latin typeface="Calibri" pitchFamily="34" charset="0"/>
              </a:rPr>
              <a:t>  simbología neumática</a:t>
            </a:r>
            <a:endParaRPr lang="es-ES" sz="2200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108000" y="1010679"/>
            <a:ext cx="8928000" cy="1588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6 Grupo"/>
          <p:cNvGrpSpPr/>
          <p:nvPr/>
        </p:nvGrpSpPr>
        <p:grpSpPr>
          <a:xfrm>
            <a:off x="7486014" y="164278"/>
            <a:ext cx="1577059" cy="390717"/>
            <a:chOff x="7486014" y="164278"/>
            <a:chExt cx="1577059" cy="390717"/>
          </a:xfrm>
        </p:grpSpPr>
        <p:pic>
          <p:nvPicPr>
            <p:cNvPr id="8" name="7 Imagen" descr="uniovi1.tif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486014" y="164278"/>
              <a:ext cx="455434" cy="390717"/>
            </a:xfrm>
            <a:prstGeom prst="rect">
              <a:avLst/>
            </a:prstGeom>
          </p:spPr>
        </p:pic>
        <p:sp>
          <p:nvSpPr>
            <p:cNvPr id="9" name="8 CuadroTexto"/>
            <p:cNvSpPr txBox="1"/>
            <p:nvPr/>
          </p:nvSpPr>
          <p:spPr>
            <a:xfrm>
              <a:off x="7929599" y="257188"/>
              <a:ext cx="113347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ES" sz="800" smtClean="0">
                  <a:latin typeface="Tahoma" pitchFamily="34" charset="0"/>
                </a:rPr>
                <a:t>Universidad de Oviedo</a:t>
              </a:r>
              <a:br>
                <a:rPr lang="es-ES" sz="800" smtClean="0">
                  <a:latin typeface="Tahoma" pitchFamily="34" charset="0"/>
                </a:rPr>
              </a:br>
              <a:r>
                <a:rPr lang="es-ES" sz="800" smtClean="0">
                  <a:latin typeface="Tahoma" pitchFamily="34" charset="0"/>
                </a:rPr>
                <a:t>ISA</a:t>
              </a:r>
              <a:endParaRPr lang="es-ES" sz="800">
                <a:latin typeface="Tahom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CB055E9-F1CD-4B17-A06F-2DE6A1997FAC}&quot;/&gt;&lt;filename val=&quot;C:\DOCUME~1\JORGE\CONFIG~1\Temp\PR\data\asimages\{FCB055E9-F1CD-4B17-A06F-2DE6A1997FAC}.png&quot;/&gt;&lt;hasEffects val=&quot;1&quot;/&gt;&lt;left val=&quot;1.08&quot;/&gt;&lt;top val=&quot;4.08&quot;/&gt;&lt;width val=&quot;719.4&quot;/&gt;&lt;height val=&quot;50.4&quot;/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8112808-ECBA-4C3F-BF30-A33D2F975CDF}&quot;/&gt;&lt;filename val=&quot;C:\DOCUME~1\JORGE\CONFIG~1\Temp\PR\data\asimages\{48112808-ECBA-4C3F-BF30-A33D2F975CDF}.png&quot;/&gt;&lt;hasEffects val=&quot;1&quot;/&gt;&lt;left val=&quot;1.08&quot;/&gt;&lt;top val=&quot;4.08&quot;/&gt;&lt;width val=&quot;719.4&quot;/&gt;&lt;height val=&quot;50.4&quot;/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8112808-ECBA-4C3F-BF30-A33D2F975CDF}&quot;/&gt;&lt;filename val=&quot;C:\DOCUME~1\JORGE\CONFIG~1\Temp\PR\data\asimages\{48112808-ECBA-4C3F-BF30-A33D2F975CDF}.png&quot;/&gt;&lt;hasEffects val=&quot;1&quot;/&gt;&lt;left val=&quot;1.08&quot;/&gt;&lt;top val=&quot;4.08&quot;/&gt;&lt;width val=&quot;719.4&quot;/&gt;&lt;height val=&quot;50.4&quot;/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8112808-ECBA-4C3F-BF30-A33D2F975CDF}&quot;/&gt;&lt;filename val=&quot;C:\DOCUME~1\JORGE\CONFIG~1\Temp\PR\data\asimages\{48112808-ECBA-4C3F-BF30-A33D2F975CDF}.png&quot;/&gt;&lt;hasEffects val=&quot;1&quot;/&gt;&lt;left val=&quot;1.08&quot;/&gt;&lt;top val=&quot;4.08&quot;/&gt;&lt;width val=&quot;719.4&quot;/&gt;&lt;height val=&quot;50.4&quot;/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8112808-ECBA-4C3F-BF30-A33D2F975CDF}&quot;/&gt;&lt;filename val=&quot;C:\DOCUME~1\JORGE\CONFIG~1\Temp\PR\data\asimages\{48112808-ECBA-4C3F-BF30-A33D2F975CDF}.png&quot;/&gt;&lt;hasEffects val=&quot;1&quot;/&gt;&lt;left val=&quot;1.08&quot;/&gt;&lt;top val=&quot;4.08&quot;/&gt;&lt;width val=&quot;719.4&quot;/&gt;&lt;height val=&quot;50.4&quot;/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8112808-ECBA-4C3F-BF30-A33D2F975CDF}&quot;/&gt;&lt;filename val=&quot;C:\DOCUME~1\JORGE\CONFIG~1\Temp\PR\data\asimages\{48112808-ECBA-4C3F-BF30-A33D2F975CDF}.png&quot;/&gt;&lt;hasEffects val=&quot;1&quot;/&gt;&lt;left val=&quot;1.08&quot;/&gt;&lt;top val=&quot;4.08&quot;/&gt;&lt;width val=&quot;719.4&quot;/&gt;&lt;height val=&quot;50.4&quot;/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8112808-ECBA-4C3F-BF30-A33D2F975CDF}&quot;/&gt;&lt;filename val=&quot;C:\DOCUME~1\JORGE\CONFIG~1\Temp\PR\data\asimages\{48112808-ECBA-4C3F-BF30-A33D2F975CDF}.png&quot;/&gt;&lt;hasEffects val=&quot;1&quot;/&gt;&lt;left val=&quot;1.08&quot;/&gt;&lt;top val=&quot;4.08&quot;/&gt;&lt;width val=&quot;719.4&quot;/&gt;&lt;height val=&quot;50.4&quot;/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8112808-ECBA-4C3F-BF30-A33D2F975CDF}&quot;/&gt;&lt;filename val=&quot;C:\DOCUME~1\JORGE\CONFIG~1\Temp\PR\data\asimages\{48112808-ECBA-4C3F-BF30-A33D2F975CDF}.png&quot;/&gt;&lt;hasEffects val=&quot;1&quot;/&gt;&lt;left val=&quot;1.08&quot;/&gt;&lt;top val=&quot;4.08&quot;/&gt;&lt;width val=&quot;719.4&quot;/&gt;&lt;height val=&quot;50.4&quot;/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8112808-ECBA-4C3F-BF30-A33D2F975CDF}&quot;/&gt;&lt;filename val=&quot;C:\DOCUME~1\JORGE\CONFIG~1\Temp\PR\data\asimages\{48112808-ECBA-4C3F-BF30-A33D2F975CDF}.png&quot;/&gt;&lt;hasEffects val=&quot;1&quot;/&gt;&lt;left val=&quot;1.08&quot;/&gt;&lt;top val=&quot;4.08&quot;/&gt;&lt;width val=&quot;719.4&quot;/&gt;&lt;height val=&quot;50.4&quot;/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8112808-ECBA-4C3F-BF30-A33D2F975CDF}&quot;/&gt;&lt;filename val=&quot;C:\DOCUME~1\JORGE\CONFIG~1\Temp\PR\data\asimages\{48112808-ECBA-4C3F-BF30-A33D2F975CDF}.png&quot;/&gt;&lt;hasEffects val=&quot;1&quot;/&gt;&lt;left val=&quot;1.08&quot;/&gt;&lt;top val=&quot;4.08&quot;/&gt;&lt;width val=&quot;719.4&quot;/&gt;&lt;height val=&quot;50.4&quot;/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DCCD813-0457-486B-AC61-C3136B5CE8DB}&quot;/&gt;&lt;filename val=&quot;C:\DOCUME~1\JORGE\CONFIG~1\Temp\PR\data\asimages\{ADCCD813-0457-486B-AC61-C3136B5CE8DB}.png&quot;/&gt;&lt;hasEffects val=&quot;1&quot;/&gt;&lt;left val=&quot;1.08&quot;/&gt;&lt;top val=&quot;4.08&quot;/&gt;&lt;width val=&quot;719.4&quot;/&gt;&lt;height val=&quot;50.4&quot;/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8112808-ECBA-4C3F-BF30-A33D2F975CDF}&quot;/&gt;&lt;filename val=&quot;C:\DOCUME~1\JORGE\CONFIG~1\Temp\PR\data\asimages\{48112808-ECBA-4C3F-BF30-A33D2F975CDF}.png&quot;/&gt;&lt;hasEffects val=&quot;1&quot;/&gt;&lt;left val=&quot;1.08&quot;/&gt;&lt;top val=&quot;4.08&quot;/&gt;&lt;width val=&quot;719.4&quot;/&gt;&lt;height val=&quot;50.4&quot;/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8112808-ECBA-4C3F-BF30-A33D2F975CDF}&quot;/&gt;&lt;filename val=&quot;C:\DOCUME~1\JORGE\CONFIG~1\Temp\PR\data\asimages\{48112808-ECBA-4C3F-BF30-A33D2F975CDF}.png&quot;/&gt;&lt;hasEffects val=&quot;1&quot;/&gt;&lt;left val=&quot;1.08&quot;/&gt;&lt;top val=&quot;4.08&quot;/&gt;&lt;width val=&quot;719.4&quot;/&gt;&lt;height val=&quot;50.4&quot;/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8112808-ECBA-4C3F-BF30-A33D2F975CDF}&quot;/&gt;&lt;filename val=&quot;C:\DOCUME~1\JORGE\CONFIG~1\Temp\PR\data\asimages\{48112808-ECBA-4C3F-BF30-A33D2F975CDF}.png&quot;/&gt;&lt;hasEffects val=&quot;1&quot;/&gt;&lt;left val=&quot;1.08&quot;/&gt;&lt;top val=&quot;4.08&quot;/&gt;&lt;width val=&quot;719.4&quot;/&gt;&lt;height val=&quot;50.4&quot;/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8112808-ECBA-4C3F-BF30-A33D2F975CDF}&quot;/&gt;&lt;filename val=&quot;C:\DOCUME~1\JORGE\CONFIG~1\Temp\PR\data\asimages\{48112808-ECBA-4C3F-BF30-A33D2F975CDF}.png&quot;/&gt;&lt;hasEffects val=&quot;1&quot;/&gt;&lt;left val=&quot;1.08&quot;/&gt;&lt;top val=&quot;4.08&quot;/&gt;&lt;width val=&quot;719.4&quot;/&gt;&lt;height val=&quot;50.4&quot;/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8112808-ECBA-4C3F-BF30-A33D2F975CDF}&quot;/&gt;&lt;filename val=&quot;C:\DOCUME~1\JORGE\CONFIG~1\Temp\PR\data\asimages\{48112808-ECBA-4C3F-BF30-A33D2F975CDF}.png&quot;/&gt;&lt;hasEffects val=&quot;1&quot;/&gt;&lt;left val=&quot;1.08&quot;/&gt;&lt;top val=&quot;4.08&quot;/&gt;&lt;width val=&quot;719.4&quot;/&gt;&lt;height val=&quot;50.4&quot;/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8112808-ECBA-4C3F-BF30-A33D2F975CDF}&quot;/&gt;&lt;filename val=&quot;C:\DOCUME~1\JORGE\CONFIG~1\Temp\PR\data\asimages\{48112808-ECBA-4C3F-BF30-A33D2F975CDF}.png&quot;/&gt;&lt;hasEffects val=&quot;1&quot;/&gt;&lt;left val=&quot;1.08&quot;/&gt;&lt;top val=&quot;4.08&quot;/&gt;&lt;width val=&quot;719.4&quot;/&gt;&lt;height val=&quot;50.4&quot;/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8112808-ECBA-4C3F-BF30-A33D2F975CDF}&quot;/&gt;&lt;filename val=&quot;C:\DOCUME~1\JORGE\CONFIG~1\Temp\PR\data\asimages\{48112808-ECBA-4C3F-BF30-A33D2F975CDF}.png&quot;/&gt;&lt;hasEffects val=&quot;1&quot;/&gt;&lt;left val=&quot;1.08&quot;/&gt;&lt;top val=&quot;4.08&quot;/&gt;&lt;width val=&quot;719.4&quot;/&gt;&lt;height val=&quot;50.4&quot;/&gt;&lt;/ThreeDShapeInfo&gt;"/>
</p:tagLst>
</file>

<file path=ppt/theme/theme1.xml><?xml version="1.0" encoding="utf-8"?>
<a:theme xmlns:a="http://schemas.openxmlformats.org/drawingml/2006/main" name="Diseño predetermin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1147</TotalTime>
  <Words>197</Words>
  <Application>Microsoft Office PowerPoint</Application>
  <PresentationFormat>Presentación en pantalla (4:3)</PresentationFormat>
  <Paragraphs>66</Paragraphs>
  <Slides>18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3" baseType="lpstr">
      <vt:lpstr>Arial</vt:lpstr>
      <vt:lpstr>Calibri</vt:lpstr>
      <vt:lpstr>Tahoma</vt:lpstr>
      <vt:lpstr>Times New Roman</vt:lpstr>
      <vt:lpstr>Diseño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Universidad de Oviedo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Jorge Alonso González</dc:creator>
  <cp:lastModifiedBy>Jorge Alonso González</cp:lastModifiedBy>
  <cp:revision>123</cp:revision>
  <dcterms:created xsi:type="dcterms:W3CDTF">2002-10-02T11:57:23Z</dcterms:created>
  <dcterms:modified xsi:type="dcterms:W3CDTF">2017-07-06T09:52:00Z</dcterms:modified>
</cp:coreProperties>
</file>